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2" r:id="rId5"/>
    <p:sldId id="258" r:id="rId6"/>
    <p:sldId id="259" r:id="rId7"/>
    <p:sldId id="260" r:id="rId8"/>
    <p:sldId id="261" r:id="rId9"/>
    <p:sldId id="264" r:id="rId10"/>
    <p:sldId id="266" r:id="rId11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2F6EF9-75E7-C179-2A53-5E96AE4D56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B9DEA4E-557E-22E0-AE05-8207C3FA96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3A10728-99D9-AD8E-E79F-4C21874E8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E05F-91D8-4A98-B00D-16F28DD769B1}" type="datetimeFigureOut">
              <a:rPr lang="es-CO" smtClean="0"/>
              <a:t>8/07/2024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F1C2110-D809-BF2C-E18F-3C9B32085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C0328CC-0B24-5F1E-C19E-DA37450F7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1137-2FB5-4989-8DC3-E3677AB53E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30947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A8A176-E0B5-6C76-3CA9-280A8F669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70739BE-8453-EDD3-91A3-A201B2983E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18E68D4-BF89-4DB9-2668-9E1BA072E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E05F-91D8-4A98-B00D-16F28DD769B1}" type="datetimeFigureOut">
              <a:rPr lang="es-CO" smtClean="0"/>
              <a:t>8/07/2024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6619A3-3722-F26A-6F35-2E432F265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0545B62-0F4F-B16D-6759-5417BA8BE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1137-2FB5-4989-8DC3-E3677AB53E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60474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C3889EE-110C-A05C-9E2D-CED7559094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F99909F-F771-1458-FCA1-B8B681E859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8E6C20B-B3BF-5758-A4C5-17BD2744B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E05F-91D8-4A98-B00D-16F28DD769B1}" type="datetimeFigureOut">
              <a:rPr lang="es-CO" smtClean="0"/>
              <a:t>8/07/2024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5918A2D-87C0-2270-EC03-A35C3FDA7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391AA4-7070-321A-4427-634EA7914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1137-2FB5-4989-8DC3-E3677AB53E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6669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9A5242-CA40-6709-124C-2073895C8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3B54CFB-A941-3EC1-0486-EF51C1BA01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EA3D637-C5C5-4925-35B7-2D4BD18BD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E05F-91D8-4A98-B00D-16F28DD769B1}" type="datetimeFigureOut">
              <a:rPr lang="es-CO" smtClean="0"/>
              <a:t>8/07/2024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2759BC7-FBA2-8D0F-0FD0-27230BB19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5FFD189-88AA-EA3E-83F6-C773B2448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1137-2FB5-4989-8DC3-E3677AB53E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7162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78A85E-1084-6A72-70B6-5698877E2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C8BF1CE-2861-7A5B-BACD-1D7878EC8F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1F94D4E-E1C1-BCF3-637A-87D16CC60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E05F-91D8-4A98-B00D-16F28DD769B1}" type="datetimeFigureOut">
              <a:rPr lang="es-CO" smtClean="0"/>
              <a:t>8/07/2024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FDD581-9AAB-94F7-7BB8-47540E6A0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D2D65A-A31E-F101-D157-913483E97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1137-2FB5-4989-8DC3-E3677AB53E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779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7D817A-576B-9501-F1A0-9EFA08330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5E8842-C0D4-0FF0-47BC-2AA3C44C02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A4454E1-4386-6884-E738-EC5E7C1D42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E0FBF0-FED8-5E54-7781-70C486F7C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E05F-91D8-4A98-B00D-16F28DD769B1}" type="datetimeFigureOut">
              <a:rPr lang="es-CO" smtClean="0"/>
              <a:t>8/07/2024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756393E-F737-7012-0F17-9C531CDA4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0163B5F-1C0E-0FAA-0DC8-3C89CEF12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1137-2FB5-4989-8DC3-E3677AB53E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2274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CB4DC5-9140-3B74-DACF-27AAC9D21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4234376-8071-54DD-40E1-E3FFA1F35D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E71533A-972A-6EAB-5984-F8DC84C240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125E88B-A9CC-5C40-71C7-F77D15F08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B42889F-EFAA-D93A-B665-017F63AC73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355959B-8EF4-6ED8-5422-E6BFB5C59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E05F-91D8-4A98-B00D-16F28DD769B1}" type="datetimeFigureOut">
              <a:rPr lang="es-CO" smtClean="0"/>
              <a:t>8/07/2024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D62B840-464C-3BF1-B1A2-421C45A8C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FC1729E-A9E2-3D7F-FEEB-165D18F59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1137-2FB5-4989-8DC3-E3677AB53E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3560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D7B1C6-5FE8-9365-3603-053858ADE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5A86CBB-93F7-8848-4D0E-FFD86708F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E05F-91D8-4A98-B00D-16F28DD769B1}" type="datetimeFigureOut">
              <a:rPr lang="es-CO" smtClean="0"/>
              <a:t>8/07/2024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0AC8B73-7BF8-FE47-9BDD-74423C863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B8192CB-3652-A38C-2E98-AFCD423EF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1137-2FB5-4989-8DC3-E3677AB53E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37387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9171AD2-8829-BD85-3DB4-B4F83035C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E05F-91D8-4A98-B00D-16F28DD769B1}" type="datetimeFigureOut">
              <a:rPr lang="es-CO" smtClean="0"/>
              <a:t>8/07/2024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2BEC144-A68B-9B7C-AF41-F6A2F776E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DEEFC58-4EE9-3874-2F75-D026EFC0F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1137-2FB5-4989-8DC3-E3677AB53E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3462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C95625-6163-A6BD-B5B1-986F58D32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3872D2-01B2-5044-6DA2-84528FA040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29E89F5-78E9-9580-4705-878AA62ECB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AD4F8F-63B7-978F-6DAE-CEE50F812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E05F-91D8-4A98-B00D-16F28DD769B1}" type="datetimeFigureOut">
              <a:rPr lang="es-CO" smtClean="0"/>
              <a:t>8/07/2024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814A368-F709-6B37-F65A-8E2ED11A7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66A2E3E-02B7-35BF-626A-1883C3C52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1137-2FB5-4989-8DC3-E3677AB53E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0635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E98A1F-57A9-DA41-0558-4B9FF2467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8E019D2-F115-FA16-B12E-32407247A8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08BA222-5756-D8FA-D1C8-E88DAEC38C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52F1CB7-14D3-5EFC-423D-D6D382A17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E05F-91D8-4A98-B00D-16F28DD769B1}" type="datetimeFigureOut">
              <a:rPr lang="es-CO" smtClean="0"/>
              <a:t>8/07/2024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5B2A23B-BF9D-1479-6F9D-43882A124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586EFA9-3C37-574F-622E-E1CE1F74A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1137-2FB5-4989-8DC3-E3677AB53E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76064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5E382DB-3BF5-641D-473B-65695EA21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4A7E7E-8242-2E88-43B0-2296F63508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F20D846-B412-2358-214F-2A8501CA89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DE05F-91D8-4A98-B00D-16F28DD769B1}" type="datetimeFigureOut">
              <a:rPr lang="es-CO" smtClean="0"/>
              <a:t>8/07/2024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EDEE439-C9BB-03F5-BF30-D003D83A8F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D6AAFB-189D-645D-76AC-575263A598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31137-2FB5-4989-8DC3-E3677AB53EB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98598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F5FCB1-500C-F809-9596-31B52588AF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2988" y="109817"/>
            <a:ext cx="9144000" cy="1970461"/>
          </a:xfrm>
        </p:spPr>
        <p:txBody>
          <a:bodyPr/>
          <a:lstStyle/>
          <a:p>
            <a:r>
              <a:rPr lang="es-CO" b="1" dirty="0"/>
              <a:t>MARSELLA CAMPESTRE CONDOMINIO I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CA7F1B4-BF06-A2D5-7D44-E0432D7CCD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012" y="1918447"/>
            <a:ext cx="8426824" cy="4740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140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BBCBC296-8B9E-ABC3-4325-4AA6E7D6CB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3" y="8647"/>
            <a:ext cx="6080627" cy="342035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8CB2C5D2-BB27-107C-FA0F-EDE6F2CE1D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0"/>
            <a:ext cx="6096000" cy="342035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91F3B7D6-92D4-E6C0-4A3D-84FA583A26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0353"/>
            <a:ext cx="6080627" cy="3420353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0DF64C67-7201-8AB1-EE38-FF361570CC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627" y="3437647"/>
            <a:ext cx="6111373" cy="3403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713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Marcador de contenido 18">
            <a:extLst>
              <a:ext uri="{FF2B5EF4-FFF2-40B4-BE49-F238E27FC236}">
                <a16:creationId xmlns:a16="http://schemas.microsoft.com/office/drawing/2014/main" id="{AAB60AB8-69C7-CD3F-F617-BCF122217A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694" y="636494"/>
            <a:ext cx="8435788" cy="5540469"/>
          </a:xfrm>
        </p:spPr>
      </p:pic>
    </p:spTree>
    <p:extLst>
      <p:ext uri="{BB962C8B-B14F-4D97-AF65-F5344CB8AC3E}">
        <p14:creationId xmlns:p14="http://schemas.microsoft.com/office/powerpoint/2010/main" val="4193208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FCC679B6-7B03-3FD2-FC37-48453F9BFD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822" y="229907"/>
            <a:ext cx="5339952" cy="5955740"/>
          </a:xfrm>
        </p:spPr>
      </p:pic>
    </p:spTree>
    <p:extLst>
      <p:ext uri="{BB962C8B-B14F-4D97-AF65-F5344CB8AC3E}">
        <p14:creationId xmlns:p14="http://schemas.microsoft.com/office/powerpoint/2010/main" val="3268126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27F43429-F008-631F-D935-BCFD0BDD1B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059" y="753035"/>
            <a:ext cx="8086165" cy="5423928"/>
          </a:xfrm>
        </p:spPr>
      </p:pic>
    </p:spTree>
    <p:extLst>
      <p:ext uri="{BB962C8B-B14F-4D97-AF65-F5344CB8AC3E}">
        <p14:creationId xmlns:p14="http://schemas.microsoft.com/office/powerpoint/2010/main" val="3537267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FDE03C9C-DF73-506E-AA48-EFA5ECB203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424" y="421341"/>
            <a:ext cx="7871011" cy="5755622"/>
          </a:xfrm>
        </p:spPr>
      </p:pic>
    </p:spTree>
    <p:extLst>
      <p:ext uri="{BB962C8B-B14F-4D97-AF65-F5344CB8AC3E}">
        <p14:creationId xmlns:p14="http://schemas.microsoft.com/office/powerpoint/2010/main" val="1197448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0502DCB5-93DC-F113-8DA8-6D735EDCC4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906" y="475129"/>
            <a:ext cx="8166847" cy="5701834"/>
          </a:xfrm>
        </p:spPr>
      </p:pic>
    </p:spTree>
    <p:extLst>
      <p:ext uri="{BB962C8B-B14F-4D97-AF65-F5344CB8AC3E}">
        <p14:creationId xmlns:p14="http://schemas.microsoft.com/office/powerpoint/2010/main" val="2560023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Marcador de contenido 12">
            <a:extLst>
              <a:ext uri="{FF2B5EF4-FFF2-40B4-BE49-F238E27FC236}">
                <a16:creationId xmlns:a16="http://schemas.microsoft.com/office/drawing/2014/main" id="{80B32529-2485-C4A8-71A0-4BD7AE41D1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060" y="376518"/>
            <a:ext cx="8265458" cy="5800445"/>
          </a:xfrm>
        </p:spPr>
      </p:pic>
    </p:spTree>
    <p:extLst>
      <p:ext uri="{BB962C8B-B14F-4D97-AF65-F5344CB8AC3E}">
        <p14:creationId xmlns:p14="http://schemas.microsoft.com/office/powerpoint/2010/main" val="2003174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7D6BF456-0FDC-2A0D-FD9F-1C65C9D345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953" y="251012"/>
            <a:ext cx="7582544" cy="5925951"/>
          </a:xfrm>
        </p:spPr>
      </p:pic>
    </p:spTree>
    <p:extLst>
      <p:ext uri="{BB962C8B-B14F-4D97-AF65-F5344CB8AC3E}">
        <p14:creationId xmlns:p14="http://schemas.microsoft.com/office/powerpoint/2010/main" val="3452094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BF62E5AB-A0D6-BBE1-8F20-BF6AF1E11E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071" y="412376"/>
            <a:ext cx="7673788" cy="5764587"/>
          </a:xfrm>
        </p:spPr>
      </p:pic>
    </p:spTree>
    <p:extLst>
      <p:ext uri="{BB962C8B-B14F-4D97-AF65-F5344CB8AC3E}">
        <p14:creationId xmlns:p14="http://schemas.microsoft.com/office/powerpoint/2010/main" val="33510347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4</Words>
  <Application>Microsoft Office PowerPoint</Application>
  <PresentationFormat>Panorámica</PresentationFormat>
  <Paragraphs>1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de Office</vt:lpstr>
      <vt:lpstr>MARSELLA CAMPESTRE CONDOMINIO I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S.I SOLUCIONES INMOBILIARIA CONSTRUCTORA</dc:creator>
  <cp:lastModifiedBy>S.I SOLUCIONES INMOBILIARIA CONSTRUCTORA</cp:lastModifiedBy>
  <cp:revision>2</cp:revision>
  <dcterms:created xsi:type="dcterms:W3CDTF">2024-07-08T21:08:06Z</dcterms:created>
  <dcterms:modified xsi:type="dcterms:W3CDTF">2024-07-08T22:50:16Z</dcterms:modified>
</cp:coreProperties>
</file>